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90" r:id="rId4"/>
    <p:sldId id="273" r:id="rId5"/>
    <p:sldId id="281" r:id="rId6"/>
    <p:sldId id="282" r:id="rId7"/>
    <p:sldId id="260" r:id="rId8"/>
    <p:sldId id="288" r:id="rId9"/>
    <p:sldId id="266" r:id="rId10"/>
    <p:sldId id="267" r:id="rId11"/>
    <p:sldId id="268" r:id="rId12"/>
    <p:sldId id="269" r:id="rId13"/>
    <p:sldId id="270" r:id="rId14"/>
    <p:sldId id="278" r:id="rId15"/>
    <p:sldId id="272" r:id="rId16"/>
    <p:sldId id="279" r:id="rId17"/>
    <p:sldId id="275" r:id="rId18"/>
    <p:sldId id="284" r:id="rId19"/>
    <p:sldId id="287" r:id="rId20"/>
    <p:sldId id="289" r:id="rId21"/>
    <p:sldId id="283" r:id="rId22"/>
    <p:sldId id="276" r:id="rId23"/>
    <p:sldId id="274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E63D-0478-44AB-970C-05C85CD5AA77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AAD0-2C10-4813-9B90-5658F0503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E87F37-8956-4C7D-8F61-72ECC951F3F5}"/>
              </a:ext>
            </a:extLst>
          </p:cNvPr>
          <p:cNvSpPr txBox="1"/>
          <p:nvPr/>
        </p:nvSpPr>
        <p:spPr>
          <a:xfrm>
            <a:off x="171450" y="228600"/>
            <a:ext cx="88011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A preacher, a salesman and a farmer went deer hunting.</a:t>
            </a:r>
          </a:p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All 3 were in their stands when they all saw the same deer and shot. They climbed down and looked for it.</a:t>
            </a:r>
          </a:p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When they found it all 3 said, "I shot it." "No, I shot it."</a:t>
            </a:r>
          </a:p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When the game warden came along he looked and said, the preacher shot it.</a:t>
            </a:r>
          </a:p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In unison all 3 said, "How can you tell that?"</a:t>
            </a:r>
          </a:p>
          <a:p>
            <a:pPr algn="l"/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The game warden responded, "It went in one ear, and out the other."</a:t>
            </a:r>
          </a:p>
          <a:p>
            <a:pPr algn="l" rtl="0">
              <a:spcBef>
                <a:spcPts val="600"/>
              </a:spcBef>
            </a:pP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Temporary Passage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“Who passing through the valley”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Through….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Pauses, No Layovers, No Stops, No Delays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May Not Be Able to Avoid the Valley of</a:t>
            </a:r>
          </a:p>
          <a:p>
            <a:pPr marL="914400" lvl="1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…but the Valley Will Not Stop Us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Those Who Set Their Sights on the Mountain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…will not be Delayed by the Valley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May Not Be Able to Avoid the Valley </a:t>
            </a:r>
          </a:p>
          <a:p>
            <a:pPr marL="914400" lvl="1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…but the Valley is only Temporary</a:t>
            </a:r>
            <a:b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Temporary Passage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“Who passing through the valley”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Valley is Only Temporary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Psa. 30:5,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“weeping may endure for a night, but joy cometh in the morning”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Psa. 34:19,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“Many are the afflictions of the righteous: but the Lord delivereth him out of them all.”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Prov. 4:18,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“But the path of the just is as the shining light, that shineth more and more unto the perfect  day.” </a:t>
            </a:r>
            <a:b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Transforming Passage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it a well”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12144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Peril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Distortion of the Savior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You’ll Accuse, Blame God, for Valley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Disbelief of the Scriptures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Worked Before, No Sense Now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Despair of the Soul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You’ll Throw Up Your Hands and Quit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Abandon God--Desert God.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b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Transforming Passage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it a well”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54430"/>
            <a:ext cx="8229600" cy="434340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Production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Change, Build, Construct</a:t>
            </a:r>
          </a:p>
          <a:p>
            <a:pPr marL="514350" indent="-51435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that Place… 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…that Valley where it Appears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…You’re Going to be Defeated, Stopped, 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…Conquered, Destroyed, or Die and </a:t>
            </a:r>
          </a:p>
          <a:p>
            <a:pPr marL="514350" indent="-51435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“Make It a Well!!!!”</a:t>
            </a:r>
          </a:p>
          <a:p>
            <a:pPr marL="514350" indent="-51435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Well=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Spring, a Fountain, a Source of Satisfaction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None/>
            </a:pP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Transforming Passage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it a well”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 You Make Your Valley a Well?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Seek His Truth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 Beyond Facts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Pursue an Intimate Relationship with the Savior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Hold His Truth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4-6)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 Beyond Feelings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Gain Ultimate Reality about His Kingdom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 His Truth Hold You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10-11)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 Beyond Flesh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Desire Passionate Revelation of His Nature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None/>
            </a:pP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Transforming Passage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“make it a well”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does God Permit the Valley of Baca?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Good: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Time You are Called Upon to…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…Walk Through Trouble,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…You Come Out Better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Growth: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We Walk the Path of Suffering,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…We Draw Closer to God.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Guidance: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Cannot Lead Others Where…</a:t>
            </a:r>
          </a:p>
          <a:p>
            <a:pPr marL="914400" lvl="1" indent="-514350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 You Have Not Been</a:t>
            </a:r>
          </a:p>
          <a:p>
            <a:pPr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Transforming Passage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it a well”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766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Isaiah 61:3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appoint unto them that mourn in Zion, to give unto them beauty for ashes, the oil of joy for mourning, the garment of praise for the spirit of heaviness; that they might be called trees of righteousness, the planting of the LORD, that he might be glorified. </a:t>
            </a:r>
            <a:b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/>
            </a:br>
            <a:endParaRPr lang="en-US" sz="2800" dirty="0"/>
          </a:p>
          <a:p>
            <a:pPr marL="514350" indent="-514350">
              <a:buNone/>
            </a:pP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00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#</a:t>
            </a:r>
          </a:p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Mountain of God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A79637C-F1B3-4D7A-ACE1-A9ADDEBE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830"/>
            <a:ext cx="24384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0834D98-9965-457A-8963-856125EB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2438400" cy="21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E7FDEA5-4DE7-4C5E-ACA1-A0E44E67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2895600" cy="21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5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CE1A-5CE0-4E40-A648-D3F73006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4EE1-931F-4F27-83E5-1F54F6C7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2971799"/>
          </a:xfrm>
        </p:spPr>
        <p:txBody>
          <a:bodyPr>
            <a:normAutofit/>
          </a:bodyPr>
          <a:lstStyle/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Valley…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…You Will Have His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3ADF4BC-7301-4BD7-BDDD-D1B4950C6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1702" r="9167" b="11702"/>
          <a:stretch/>
        </p:blipFill>
        <p:spPr bwMode="auto">
          <a:xfrm>
            <a:off x="914400" y="914400"/>
            <a:ext cx="2514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1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075DB94-87CB-4FC0-89B9-4EAABC68E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r="-1" b="819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616361-D08C-485B-BD98-D976C25ED847}"/>
              </a:ext>
            </a:extLst>
          </p:cNvPr>
          <p:cNvSpPr txBox="1">
            <a:spLocks/>
          </p:cNvSpPr>
          <p:nvPr/>
        </p:nvSpPr>
        <p:spPr>
          <a:xfrm>
            <a:off x="0" y="1472800"/>
            <a:ext cx="9144000" cy="483837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a Place Of…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Great Beauty and is Well Beloved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1)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“How amiable are thy tabernacles..!”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Desire and Worship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2)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“My soul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longeth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fainteth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heart..flesh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crieth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out.”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Nesting and Sacrifice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3)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“Yea, the sparrow hath found an house, and the swallow a nest for herself, where she may lay her young, even thine altars”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76A96-0CF2-4F46-B1F4-14941056D76E}"/>
              </a:ext>
            </a:extLst>
          </p:cNvPr>
          <p:cNvSpPr txBox="1">
            <a:spLocks/>
          </p:cNvSpPr>
          <p:nvPr/>
        </p:nvSpPr>
        <p:spPr>
          <a:xfrm>
            <a:off x="772504" y="0"/>
            <a:ext cx="7772400" cy="808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Place of the Tabernacle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1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Place of the Tabernacle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a Place Of…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Great Beauty and is Well Beloved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1)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Desire and Worship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Nesting and Sacrifice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3)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Continuance and Glory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4)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“Blessed are they that dwell in thy house: they will be still praising thee. Selah.”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Blessing and Strength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5)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“Blessed .man whose strength is in thee; ..heart are ways of them.”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16882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Path to the Tabernacle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72160"/>
            <a:ext cx="7239000" cy="286184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City was: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Situated on a Hill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Surrounded by Valleys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Only Way to Go Up…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…was to Go Through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Jerusalem Surrounded by Valleys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983162"/>
          </a:xfrm>
          <a:solidFill>
            <a:schemeClr val="bg1">
              <a:alpha val="88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Rephaiam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Shadows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Valley of Giants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Stitch -Heal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Hinnom-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Wailing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Seemed To Win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Trash Heap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Baca-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Weeping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Trapped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Despair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Can Be a Place and/or Condition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01F6-4690-444A-9BB8-5678A14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7"/>
            <a:ext cx="3657600" cy="830263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Sunday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F2BE-2B7E-487B-9CE4-A3361D4E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47" y="2286000"/>
            <a:ext cx="5715000" cy="43434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Shows Us Just How Quick…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Change Can Occur</a:t>
            </a:r>
          </a:p>
          <a:p>
            <a:pPr lvl="4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</a:t>
            </a:r>
          </a:p>
          <a:p>
            <a:pPr lvl="4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People</a:t>
            </a:r>
          </a:p>
          <a:p>
            <a:pPr lvl="4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Plans</a:t>
            </a:r>
          </a:p>
          <a:p>
            <a:pPr marL="2286000" lvl="5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Shows Us God Never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Changes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943600"/>
            <a:ext cx="2819400" cy="838200"/>
          </a:xfrm>
          <a:solidFill>
            <a:schemeClr val="bg1">
              <a:alpha val="88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Psalm 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81800" cy="2971799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Valley of Baca </a:t>
            </a:r>
          </a:p>
          <a:p>
            <a:pPr>
              <a:buNone/>
            </a:pP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Sometimes…</a:t>
            </a:r>
          </a:p>
          <a:p>
            <a:pPr>
              <a:buNone/>
            </a:pP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Have to Go Through… </a:t>
            </a:r>
          </a:p>
          <a:p>
            <a:pPr>
              <a:buNone/>
            </a:pP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…To Go Up   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pt2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7868"/>
            <a:ext cx="2514600" cy="369332"/>
          </a:xfrm>
          <a:prstGeom prst="rect">
            <a:avLst/>
          </a:prstGeo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87868"/>
            <a:ext cx="1905000" cy="369332"/>
          </a:xfrm>
          <a:prstGeom prst="rect">
            <a:avLst/>
          </a:prstGeo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10, 2022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92A5-F6A3-4653-8635-B9FEF00D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15400" cy="70866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84:1-7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amiable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thy tabernacles, O </a:t>
            </a:r>
            <a:r>
              <a:rPr lang="en-U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hosts!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My soul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longeth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yea, even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fainteth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 the courts of the </a:t>
            </a:r>
            <a:r>
              <a:rPr lang="en-U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my heart and my flesh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out for the living God.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Yea, the sparrow hath found an house, and the swallow a nest for herself, where she may lay her young,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thine altars, O </a:t>
            </a:r>
            <a:r>
              <a:rPr lang="en-U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hosts, my King, and my God.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Blessed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they that dwell in thy house: they will be still praising thee. Selah.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Blessed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man whose strength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thee; in whose heart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ways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them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passing through the valley of Baca make it a well; the rain also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filleth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pools.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They go from strength to strength,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 one of them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Zion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appeareth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before God. </a:t>
            </a:r>
          </a:p>
        </p:txBody>
      </p:sp>
    </p:spTree>
    <p:extLst>
      <p:ext uri="{BB962C8B-B14F-4D97-AF65-F5344CB8AC3E}">
        <p14:creationId xmlns:p14="http://schemas.microsoft.com/office/powerpoint/2010/main" val="3030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5C0A-0E82-4F47-BE89-2BC35B89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lovely is your dwelling place, O </a:t>
            </a:r>
            <a:r>
              <a:rPr lang="en-US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Armies.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 long, yes, I faint with longing to enter the courts of the </a:t>
            </a:r>
            <a:r>
              <a:rPr lang="en-US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With my whole being, body and soul, I will shout joyfully to the living God.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Even the sparrow finds a home, and the swallow builds her nest and raises her young at a place near your altar, O </a:t>
            </a:r>
            <a:r>
              <a:rPr lang="en-US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Armies, my King and my God!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What joy for those who can live in your house, always singing your praises. Interlude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What joy for those whose strength comes from the </a:t>
            </a:r>
            <a:r>
              <a:rPr lang="en-US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who have set their minds on a pilgrimage to Jerusalem.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When they walk through the Valley of Weeping, it will become a place of refreshing springs. The autumn rains will clothe it with blessings.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They will continue to grow stronger, and each of them will appear before God in Jerusalem.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84:1-7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NLT2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2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010400" cy="1143000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Necessary Passage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the valley of Baca”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114" y="2817471"/>
            <a:ext cx="6400800" cy="4021499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Jerusalem=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Place to Find…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Presence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Power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Praise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Position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 Can Be No Jerusalems…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…Without Valleys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CCAA-FA8F-423C-993A-C8B7F7D7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B60865-994B-4DAC-8A5B-D2F0BED459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6629400" cy="426720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Restores My Soul…</a:t>
            </a: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…Sets my Back Up on My Feet</a:t>
            </a: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Valley…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…You Will Have His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fontAlgn="base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sainfo.org/image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Necessary Passage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the valley of Baca”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71600"/>
            <a:ext cx="7543800" cy="52578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Throughout the Ages Many had to Pass… …through the Valley of Baca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…to Get to Their Jerusalem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Moses- to see Red Sea open…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 years on Backside of Desert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Elijah- to see Fire Fall…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1/2 years of Famine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David- to see Kingdom Restored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Absalom-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Intense Family Problems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Savior- to get to His Jerusalem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1404</Words>
  <Application>Microsoft Office PowerPoint</Application>
  <PresentationFormat>On-screen Show (4:3)</PresentationFormat>
  <Paragraphs>154</Paragraphs>
  <Slides>24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Arial Unicode MS</vt:lpstr>
      <vt:lpstr>Calibri</vt:lpstr>
      <vt:lpstr>Courier New</vt:lpstr>
      <vt:lpstr>Impact</vt:lpstr>
      <vt:lpstr>MS Reference Sans Serif</vt:lpstr>
      <vt:lpstr>Wingdings</vt:lpstr>
      <vt:lpstr>Office Theme</vt:lpstr>
      <vt:lpstr>PowerPoint Presentation</vt:lpstr>
      <vt:lpstr>PowerPoint Presentation</vt:lpstr>
      <vt:lpstr>Palm Sunday</vt:lpstr>
      <vt:lpstr>Psalm 84</vt:lpstr>
      <vt:lpstr>PowerPoint Presentation</vt:lpstr>
      <vt:lpstr>PowerPoint Presentation</vt:lpstr>
      <vt:lpstr>The Necessary Passage   “through the valley of Baca”</vt:lpstr>
      <vt:lpstr>PowerPoint Presentation</vt:lpstr>
      <vt:lpstr>The Necessary Passage  “through the valley of Baca”</vt:lpstr>
      <vt:lpstr> The Temporary Passage  “Who passing through the valley”</vt:lpstr>
      <vt:lpstr> The Temporary Passage  “Who passing through the valley”</vt:lpstr>
      <vt:lpstr> The Transforming Passage “make it a well”</vt:lpstr>
      <vt:lpstr> The Transforming Passage “make it a well”</vt:lpstr>
      <vt:lpstr> The Transforming Passage “make it a well”</vt:lpstr>
      <vt:lpstr> The Transforming Passage “make it a well”</vt:lpstr>
      <vt:lpstr> The Transforming Passage “make it a well”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Place of the Tabernacle</vt:lpstr>
      <vt:lpstr>The Path to the Tabernacle</vt:lpstr>
      <vt:lpstr>Jerusalem Surrounded by Valleys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126</cp:revision>
  <dcterms:created xsi:type="dcterms:W3CDTF">2012-03-02T19:13:05Z</dcterms:created>
  <dcterms:modified xsi:type="dcterms:W3CDTF">2022-04-10T12:34:39Z</dcterms:modified>
</cp:coreProperties>
</file>